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是一篇说明文。文章主要介绍了一款名为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DeepSeek-R1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的新型人工智能模型的特点和优势。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672" y="980728"/>
            <a:ext cx="10627066" cy="1280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Jan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has been very excited about a new AI model called DeepSeek-R1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just one week,the new AI beat OpenAI’s ChatGPT and became number one free application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App Store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so special about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DeepSeek,the new AI model is as good at difficult activities like maths as other big-time models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needs much less computing power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算力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the cheapest of its kind and took only about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 million USA dollars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 million yuan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352957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 mainly uses Reinforcement Learning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RL,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强化学习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AI learn by working out the right way to do things on its own to get points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R1 better at reasoning and solving hard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AI models,like GPT-40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just give direct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reasoning models are more like Sherlock Holmes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reasoning models solve a problem,they can also show all the steps they took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engineers often train reasoning models in three ways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Chain-of-Thought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Supervised Fine-Tuning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SFT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Reinforcement Learning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methods help DeepSeek-R1 become smarter and more capable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6863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more,DeepSeek-R1 is open-source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开源的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is free to get a copy of its code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also change the code to meet their own needs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“Being open-source is very important for sharing knowledge and making technology better for everyone,” said Liang Wenfeng,who set up DeepSeek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DeepSeek-R1 better at reasoning and solving hard problems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needs less computing power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uses Reinforcement Learning to let AI learn on its 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open-source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the cheapest of its kind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“DeepSeek mainly uses Reinforcement Learning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RL,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强化学习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AI learn by working out the right way to do things on its own to get points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makes R1 better at reasoning and solving hard problems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主要依靠强化学习来帮助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通过自主探索正确方法以获得奖励，使其在推理和解决复杂问题方面表现更出色。故选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56490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show DeepSeek-R1 is excellent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a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lots of adjectives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numbers and examples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3378" y="839712"/>
            <a:ext cx="3195268" cy="38779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3212976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just one week, the new AI beat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OpenAI’s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became number one free application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App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en-US" altLang="zh-CN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”“It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the cheapest of its kind and took only about 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 million USA dollars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 million yuan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more, DeepSeek-R1 is open-source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开源的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可知，文中通过具体数据和实例说明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的优势，属于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用数字和例子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1799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①/②③④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①/②/③④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①/②③/④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①②/③/④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1752" y="1692951"/>
            <a:ext cx="3523682" cy="43990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34566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篇章结构题。第一段引入话题，总述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的成功；第二到第四段具体说明其特别之处：需要更少的算力和花钱少；使用强化学习；其开源性。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选项符合这一结构。故选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Cheapest AI Model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Models Are Changing Our Life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 rocks the AI world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-source AI Model DeepSeek-R1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908720"/>
            <a:ext cx="2792162" cy="369714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36450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标题归纳题。通读全文可知，文章主要介绍了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的相关内容，包括其研发、自我强化学习及开源性等。选项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最全面，适合作为文章标题。故选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3038</Words>
  <Application>WPS 演示</Application>
  <PresentationFormat>自定义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D8978E35541E4DB98E080048847BBE26_12</vt:lpwstr>
  </property>
</Properties>
</file>